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5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FCE7A64-60BE-E541-B8EC-1D27B0BA1FBD}" type="datetimeFigureOut">
              <a:rPr lang="he-IL" smtClean="0"/>
              <a:t>י"ד.אייר.תשפ"א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106B398-CECF-2845-87B8-3CE4096306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449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00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5057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350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912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403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027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368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2473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284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151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698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801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266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794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7048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454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820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9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1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8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2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3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גרף על מסמך עם עט">
            <a:extLst>
              <a:ext uri="{FF2B5EF4-FFF2-40B4-BE49-F238E27FC236}">
                <a16:creationId xmlns:a16="http://schemas.microsoft.com/office/drawing/2014/main" id="{9BA07527-4028-4F28-AAB8-546BC17D0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5" r="95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11CA21-7FF0-B842-92D7-255A79C7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DT analysis</a:t>
            </a:r>
            <a:endParaRPr lang="he-IL" sz="48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DCED39A-E791-A44F-9DB9-68D063C7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26.04.2</a:t>
            </a:r>
            <a:endParaRPr lang="he-IL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37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23071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2" r="16862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41277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785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7km , max distance 19km.</a:t>
            </a:r>
          </a:p>
          <a:p>
            <a:r>
              <a:rPr lang="en-US" sz="1700" dirty="0"/>
              <a:t>50000 Points recorded , There 10%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r>
              <a:rPr lang="en-US" sz="1700" dirty="0"/>
              <a:t>All the threshold were far from the border (15km+).</a:t>
            </a:r>
            <a:endParaRPr lang="he-IL" sz="17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F55B3C81-B15D-B84D-95DB-4AD0726D22E9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3AF5EFAD-A7DB-7D41-9B6F-90CC43693AAF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4DFB0F9-257A-9040-A72B-4624AA600F27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534C4BC-96DF-B242-8BD0-A135B9319EED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3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41419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31527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5" r="17955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41658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785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800m , max distance 2.1km.</a:t>
            </a:r>
          </a:p>
          <a:p>
            <a:r>
              <a:rPr lang="en-US" sz="1700" dirty="0"/>
              <a:t>10000 Points recorded , There 7%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pPr marL="0" indent="0">
              <a:buNone/>
            </a:pPr>
            <a:r>
              <a:rPr lang="en-US" sz="1700" dirty="0"/>
              <a:t>• The threshold point speeded through the whole DT.</a:t>
            </a:r>
            <a:endParaRPr lang="he-IL" sz="17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A0BB69FA-A22B-9F43-A891-24C26694DAFA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CB3DC652-2F78-7C40-8882-9183C954001D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D6C5640-22C5-894E-97AD-4B2352C968CB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6F1DEA8-F563-884B-9104-18B7D8160DCB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297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880852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47239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0" r="17200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42318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785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4km , max distance 5.4km.</a:t>
            </a:r>
          </a:p>
          <a:p>
            <a:r>
              <a:rPr lang="en-US" sz="1700" dirty="0"/>
              <a:t>2800 Points recorded , There 4%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r>
              <a:rPr lang="en-US" sz="1700" dirty="0"/>
              <a:t>The threshold point was collected on 5.4 km from the border.</a:t>
            </a:r>
            <a:endParaRPr lang="he-IL" sz="17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1F0EA8FF-2301-8448-9E78-DBCA090F5933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06BDA5E0-2F7D-9346-B3FE-A50465BE7929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BF0A1AE-6050-E54D-B1C1-C8173ACF800D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A867C7F-8F25-3742-B322-EC7959D29060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851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08633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12167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r="12903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40828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800m , max distance 8km.</a:t>
            </a:r>
          </a:p>
          <a:p>
            <a:r>
              <a:rPr lang="en-US" sz="1700" dirty="0"/>
              <a:t>42000 Points recorded , There 11%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r>
              <a:rPr lang="en-US" sz="1700" dirty="0"/>
              <a:t>About 9% were near the border.</a:t>
            </a:r>
            <a:endParaRPr lang="he-IL" sz="1700" dirty="0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25D9ABCB-C51B-3041-892D-E7CA1EFF8C3E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2262A894-CD1A-9B4A-89CF-BF0373F719E3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4480757-7880-6443-9EFE-01E5702B978D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31CE101-9C26-0E4E-A99A-58FC0F162894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3008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4" r="4946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42858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785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800m , max distance 8.3km.</a:t>
            </a:r>
          </a:p>
          <a:p>
            <a:r>
              <a:rPr lang="en-US" sz="1700" dirty="0"/>
              <a:t>39000 Points recorded , There 32%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r>
              <a:rPr lang="en-US" sz="1700" dirty="0"/>
              <a:t>The threshold point was collected on 1.3 km from the border.</a:t>
            </a:r>
            <a:endParaRPr lang="he-IL" sz="17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76368C81-B6C2-1F48-A1A3-57B16981E504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CF1E6C9-4DC5-8B4C-AD5C-78795D340B39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71F14A4-C30F-A04A-8C98-F408E1579999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D4EA44A-DEF0-D64B-9858-EAE1E1CB3973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29632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153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93200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9" r="16699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43048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785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3.2km , max distance 7km.</a:t>
            </a:r>
          </a:p>
          <a:p>
            <a:r>
              <a:rPr lang="en-US" sz="1700" dirty="0"/>
              <a:t>5500 Points recorded , There 1%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DB48DCAF-0881-514F-BE26-B4898B873361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8AC8E565-384B-024A-8818-BEFA290518B3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32F9D83-7025-0041-AC5A-DA64FC69862B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06B8AD8-0538-3E47-815A-E6912E239F87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3539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2849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96297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66811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69307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0" r="19190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29158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800m , max distance 1.8km.</a:t>
            </a:r>
          </a:p>
          <a:p>
            <a:r>
              <a:rPr lang="en-US" sz="1700" dirty="0"/>
              <a:t>6000 Points recorded , There 32%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r>
              <a:rPr lang="en-US" sz="1700" dirty="0"/>
              <a:t>All the threshold were far from the border (1.4km+).</a:t>
            </a:r>
            <a:endParaRPr lang="he-IL" sz="17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55EECAB6-E6B7-2D4A-B892-76A1EA26ABE4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646003F3-7564-7D4C-A549-D54967B112F9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CB9FDC9-EDF2-444A-8471-FBD0566F6B87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DADEE61-0156-4849-B26D-BB0EF2B89A25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11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16092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BBFB09D-9659-AF4B-A5E2-CAC60B9B23C5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site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67872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3" r="17863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83" y="54635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DT Site ID : </a:t>
            </a:r>
            <a:r>
              <a:rPr lang="he-IL" sz="2800" dirty="0"/>
              <a:t>40749</a:t>
            </a: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785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Min distance from border 800m , max distance 2.1km.</a:t>
            </a:r>
          </a:p>
          <a:p>
            <a:r>
              <a:rPr lang="en-US" sz="1700" dirty="0"/>
              <a:t>35000 Points recorded , There 23% of the dots above </a:t>
            </a:r>
            <a:br>
              <a:rPr lang="en-US" sz="1700" dirty="0"/>
            </a:br>
            <a:r>
              <a:rPr lang="en-US" sz="1700" dirty="0"/>
              <a:t>-92 threshold.</a:t>
            </a:r>
          </a:p>
          <a:p>
            <a:r>
              <a:rPr lang="en-US" sz="1700" dirty="0"/>
              <a:t>All the threshold were far from the border (1km+).</a:t>
            </a:r>
            <a:endParaRPr lang="he-IL" sz="17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5DC31DF5-6C70-B744-AAAF-8440D525775F}"/>
              </a:ext>
            </a:extLst>
          </p:cNvPr>
          <p:cNvSpPr/>
          <p:nvPr/>
        </p:nvSpPr>
        <p:spPr>
          <a:xfrm>
            <a:off x="697401" y="5958786"/>
            <a:ext cx="220717" cy="2102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8CDBEDB6-6AEE-4849-8F05-44ED3250DC16}"/>
              </a:ext>
            </a:extLst>
          </p:cNvPr>
          <p:cNvSpPr/>
          <p:nvPr/>
        </p:nvSpPr>
        <p:spPr>
          <a:xfrm>
            <a:off x="697401" y="6268603"/>
            <a:ext cx="220717" cy="21020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45B78D3-7B23-1849-B8EF-226FE0929E2B}"/>
              </a:ext>
            </a:extLst>
          </p:cNvPr>
          <p:cNvSpPr txBox="1"/>
          <p:nvPr/>
        </p:nvSpPr>
        <p:spPr>
          <a:xfrm>
            <a:off x="918118" y="5879224"/>
            <a:ext cx="19964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Above threshold 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F078E8C-A2AD-BA49-B8DC-C3A54FB0BAB6}"/>
              </a:ext>
            </a:extLst>
          </p:cNvPr>
          <p:cNvSpPr txBox="1"/>
          <p:nvPr/>
        </p:nvSpPr>
        <p:spPr>
          <a:xfrm>
            <a:off x="938655" y="6183945"/>
            <a:ext cx="1980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Below threshold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740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תמונה 47">
            <a:extLst>
              <a:ext uri="{FF2B5EF4-FFF2-40B4-BE49-F238E27FC236}">
                <a16:creationId xmlns:a16="http://schemas.microsoft.com/office/drawing/2014/main" id="{80A518B6-4C86-7F48-9ADD-9E1EFE2F5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כותרת 15">
            <a:extLst>
              <a:ext uri="{FF2B5EF4-FFF2-40B4-BE49-F238E27FC236}">
                <a16:creationId xmlns:a16="http://schemas.microsoft.com/office/drawing/2014/main" id="{E26CB0D2-4911-2245-AF35-BED3BE69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6" y="5554765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from border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66D6D-A6F4-9D49-A016-5BDEBA8EDBB4}"/>
              </a:ext>
            </a:extLst>
          </p:cNvPr>
          <p:cNvSpPr txBox="1"/>
          <p:nvPr/>
        </p:nvSpPr>
        <p:spPr>
          <a:xfrm>
            <a:off x="3175845" y="5666010"/>
            <a:ext cx="58403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Distance from border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36047373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B4"/>
      </a:accent1>
      <a:accent2>
        <a:srgbClr val="90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E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471</Words>
  <Application>Microsoft Macintosh PowerPoint</Application>
  <PresentationFormat>מסך רחב</PresentationFormat>
  <Paragraphs>98</Paragraphs>
  <Slides>25</Slides>
  <Notes>17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29" baseType="lpstr">
      <vt:lpstr>Arial</vt:lpstr>
      <vt:lpstr>Calibri</vt:lpstr>
      <vt:lpstr>Neue Haas Grotesk Text Pro</vt:lpstr>
      <vt:lpstr>AccentBoxVTI</vt:lpstr>
      <vt:lpstr>DT analysis</vt:lpstr>
      <vt:lpstr>DT Site ID : 40828</vt:lpstr>
      <vt:lpstr>Distance from border</vt:lpstr>
      <vt:lpstr>Distance from border</vt:lpstr>
      <vt:lpstr>DT Site ID : 29158</vt:lpstr>
      <vt:lpstr>Distance from border</vt:lpstr>
      <vt:lpstr>Distance from border</vt:lpstr>
      <vt:lpstr>DT Site ID : 40749</vt:lpstr>
      <vt:lpstr>Distance from border</vt:lpstr>
      <vt:lpstr>Distance from border</vt:lpstr>
      <vt:lpstr>DT Site ID : 41277</vt:lpstr>
      <vt:lpstr>Distance from border</vt:lpstr>
      <vt:lpstr>Distance from border</vt:lpstr>
      <vt:lpstr>DT Site ID : 41658</vt:lpstr>
      <vt:lpstr>Distance from border</vt:lpstr>
      <vt:lpstr>Distance from border</vt:lpstr>
      <vt:lpstr>DT Site ID : 42318</vt:lpstr>
      <vt:lpstr>Distance from border</vt:lpstr>
      <vt:lpstr>Distance from border</vt:lpstr>
      <vt:lpstr>DT Site ID : 42858</vt:lpstr>
      <vt:lpstr>Distance from border</vt:lpstr>
      <vt:lpstr>Distance from border</vt:lpstr>
      <vt:lpstr>DT Site ID : 43048</vt:lpstr>
      <vt:lpstr>Distance from border</vt:lpstr>
      <vt:lpstr>Distance from border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ניתוח DT </dc:title>
  <dc:creator>ולד גסין</dc:creator>
  <cp:lastModifiedBy>ולד גסין</cp:lastModifiedBy>
  <cp:revision>37</cp:revision>
  <dcterms:created xsi:type="dcterms:W3CDTF">2021-03-22T11:17:42Z</dcterms:created>
  <dcterms:modified xsi:type="dcterms:W3CDTF">2021-04-26T15:57:31Z</dcterms:modified>
</cp:coreProperties>
</file>